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0" r:id="rId1"/>
  </p:sldMasterIdLst>
  <p:notesMasterIdLst>
    <p:notesMasterId r:id="rId14"/>
  </p:notesMasterIdLst>
  <p:sldIdLst>
    <p:sldId id="256" r:id="rId2"/>
    <p:sldId id="261" r:id="rId3"/>
    <p:sldId id="262" r:id="rId4"/>
    <p:sldId id="263" r:id="rId5"/>
    <p:sldId id="264" r:id="rId6"/>
    <p:sldId id="265" r:id="rId7"/>
    <p:sldId id="266" r:id="rId8"/>
    <p:sldId id="267" r:id="rId9"/>
    <p:sldId id="257" r:id="rId10"/>
    <p:sldId id="258" r:id="rId11"/>
    <p:sldId id="259" r:id="rId12"/>
    <p:sldId id="260" r:id="rId13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7" d="100"/>
          <a:sy n="67" d="100"/>
        </p:scale>
        <p:origin x="139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28980132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5" name="Shape 25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1970965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8" name="Shape 38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3665086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4" name="Shape 44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1935013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0" name="Shape 5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5699289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8" name="Shape 88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7828324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Shape 9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99" name="Shape 99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907905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11" name="Shape 111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8273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20" name="Shape 120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2906811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Shape 12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26" name="Shape 126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7794756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32" name="Shape 132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692750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Shape 13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38" name="Shape 138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247350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1" name="Shape 31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077355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layout with centered title and subtitle placeholders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2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799" cy="1752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lvl="1" indent="-1079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lvl="2" indent="-762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lvl="4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lvl="5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429000" marR="0" lvl="6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800600" marR="0" lvl="7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629400" marR="0" lvl="8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lvl="1" indent="-1079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lvl="2" indent="-762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lvl="4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lvl="5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429000" marR="0" lvl="6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800600" marR="0" lvl="7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629400" marR="0" lvl="8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lvl="1" indent="-10795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lvl="2" indent="-762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lvl="4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lvl="5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lvl="6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lvl="7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lvl="8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051795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hlink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lvl="1" indent="-1079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lvl="2" indent="-762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lvl="4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lvl="5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429000" marR="0" lvl="6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800600" marR="0" lvl="7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629400" marR="0" lvl="8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" name="Shape 9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" name="Shape 10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1" r:id="rId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image" Target="../media/image2.jpg"/><Relationship Id="rId7" Type="http://schemas.openxmlformats.org/officeDocument/2006/relationships/image" Target="../media/image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Relationship Id="rId9" Type="http://schemas.openxmlformats.org/officeDocument/2006/relationships/image" Target="../media/image8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jpg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hlink"/>
        </a:solidFill>
        <a:effectLst/>
      </p:bgPr>
    </p:bg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hape 27"/>
          <p:cNvSpPr txBox="1">
            <a:spLocks noGrp="1"/>
          </p:cNvSpPr>
          <p:nvPr>
            <p:ph type="ctrTitle"/>
          </p:nvPr>
        </p:nvSpPr>
        <p:spPr>
          <a:xfrm>
            <a:off x="685800" y="1219200"/>
            <a:ext cx="7772400" cy="147002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Arial"/>
              <a:buNone/>
            </a:pPr>
            <a:r>
              <a:rPr lang="en-US" sz="66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Science </a:t>
            </a:r>
            <a:r>
              <a:rPr lang="en-US" sz="6600">
                <a:solidFill>
                  <a:schemeClr val="accent2"/>
                </a:solidFill>
              </a:rPr>
              <a:t>6</a:t>
            </a:r>
          </a:p>
        </p:txBody>
      </p:sp>
      <p:sp>
        <p:nvSpPr>
          <p:cNvPr id="28" name="Shape 28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799" cy="17526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Arial"/>
              <a:buNone/>
            </a:pPr>
            <a:r>
              <a:rPr lang="en-US" sz="48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Welcome!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hlink"/>
        </a:solidFill>
        <a:effectLst/>
      </p:bgPr>
    </p:bg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hape 40"/>
          <p:cNvSpPr txBox="1"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Arial"/>
              <a:buNone/>
            </a:pPr>
            <a:r>
              <a:rPr lang="en-US" sz="44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Required Supplies</a:t>
            </a:r>
          </a:p>
        </p:txBody>
      </p:sp>
      <p:sp>
        <p:nvSpPr>
          <p:cNvPr id="41" name="Shape 41"/>
          <p:cNvSpPr txBox="1">
            <a:spLocks noGrp="1"/>
          </p:cNvSpPr>
          <p:nvPr>
            <p:ph type="body" idx="1"/>
          </p:nvPr>
        </p:nvSpPr>
        <p:spPr>
          <a:xfrm>
            <a:off x="457200" y="1219200"/>
            <a:ext cx="8229600" cy="452596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 green duo-tangs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Pen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 sharpened pencils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Pencil crayons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Scissors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Ruler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Pencil sharpener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paper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endParaRPr sz="24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hlink"/>
        </a:solidFill>
        <a:effectLst/>
      </p:bgPr>
    </p:bg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Arial"/>
              <a:buNone/>
            </a:pPr>
            <a:r>
              <a:rPr lang="en-US" sz="44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Supplies</a:t>
            </a:r>
          </a:p>
        </p:txBody>
      </p:sp>
      <p:sp>
        <p:nvSpPr>
          <p:cNvPr id="47" name="Shape 47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32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 green duo-tang (notebook)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endParaRPr sz="32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32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 green duo-tang 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32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         (tests, quizes, assignments, etc.)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hlink"/>
        </a:solidFill>
        <a:effectLst/>
      </p:bgPr>
    </p:bg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Shape 52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Arial"/>
              <a:buNone/>
            </a:pPr>
            <a:r>
              <a:rPr lang="en-US" sz="44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Overview</a:t>
            </a:r>
          </a:p>
        </p:txBody>
      </p:sp>
      <p:sp>
        <p:nvSpPr>
          <p:cNvPr id="53" name="Shape 53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3200" b="0" i="0" u="sng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4 Units</a:t>
            </a:r>
            <a:r>
              <a:rPr lang="en-US" sz="32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:</a:t>
            </a:r>
          </a:p>
          <a:p>
            <a:pPr marL="0" marR="0" lvl="0" indent="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endParaRPr sz="2000" b="0" i="0" u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397000" marR="0" lvl="3" indent="0" algn="l" rtl="0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SzPct val="100000"/>
              <a:buNone/>
            </a:pPr>
            <a:r>
              <a:rPr lang="en-US" sz="3200" dirty="0" smtClean="0"/>
              <a:t>1. Space</a:t>
            </a:r>
            <a:endParaRPr lang="en-US" sz="3200" dirty="0"/>
          </a:p>
          <a:p>
            <a:pPr marL="0" marR="0" lvl="0" indent="0" algn="l" rtl="0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None/>
            </a:pPr>
            <a:endParaRPr sz="20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397000" marR="0" lvl="3" indent="0" algn="l" rtl="0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SzPct val="100000"/>
              <a:buNone/>
            </a:pPr>
            <a:r>
              <a:rPr lang="en-US" sz="3200" dirty="0" smtClean="0"/>
              <a:t>2. Flight</a:t>
            </a:r>
            <a:endParaRPr lang="en-US" sz="3200" dirty="0"/>
          </a:p>
          <a:p>
            <a:pPr marL="0" marR="0" lvl="0" indent="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None/>
            </a:pPr>
            <a:endParaRPr sz="20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397000" marR="0" lvl="3" indent="0" algn="l" rtl="0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SzPct val="100000"/>
              <a:buNone/>
            </a:pPr>
            <a:r>
              <a:rPr lang="en-US" sz="3200" dirty="0" smtClean="0"/>
              <a:t>3. Electricity</a:t>
            </a:r>
            <a:endParaRPr lang="en-US" sz="3200" dirty="0"/>
          </a:p>
          <a:p>
            <a:pPr marL="0" marR="0" lvl="0" indent="0" algn="l" rtl="0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None/>
            </a:pPr>
            <a:endParaRPr sz="20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397000" marR="0" lvl="3" indent="0" algn="l" rtl="0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SzPct val="100000"/>
              <a:buNone/>
            </a:pPr>
            <a:r>
              <a:rPr lang="en-US" sz="3200" smtClean="0"/>
              <a:t>4. Variety </a:t>
            </a:r>
            <a:r>
              <a:rPr lang="en-US" sz="3200" dirty="0"/>
              <a:t>of Life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90"/>
          <p:cNvSpPr txBox="1">
            <a:spLocks noGrp="1"/>
          </p:cNvSpPr>
          <p:nvPr>
            <p:ph type="title"/>
          </p:nvPr>
        </p:nvSpPr>
        <p:spPr>
          <a:xfrm>
            <a:off x="3214686" y="-39686"/>
            <a:ext cx="2828924" cy="91122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</a:pPr>
            <a:r>
              <a:rPr lang="en-US"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Mr. Terry</a:t>
            </a:r>
          </a:p>
        </p:txBody>
      </p:sp>
      <p:pic>
        <p:nvPicPr>
          <p:cNvPr id="91" name="Shape 9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151061" y="838200"/>
            <a:ext cx="4548187" cy="5870574"/>
          </a:xfrm>
          <a:prstGeom prst="rect">
            <a:avLst/>
          </a:prstGeom>
          <a:noFill/>
          <a:ln>
            <a:noFill/>
          </a:ln>
        </p:spPr>
      </p:pic>
      <p:sp>
        <p:nvSpPr>
          <p:cNvPr id="92" name="Shape 92"/>
          <p:cNvSpPr txBox="1"/>
          <p:nvPr/>
        </p:nvSpPr>
        <p:spPr>
          <a:xfrm>
            <a:off x="1963736" y="798512"/>
            <a:ext cx="5414961" cy="1600199"/>
          </a:xfrm>
          <a:prstGeom prst="rect">
            <a:avLst/>
          </a:prstGeom>
          <a:solidFill>
            <a:schemeClr val="hlink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" name="Shape 93"/>
          <p:cNvSpPr txBox="1"/>
          <p:nvPr/>
        </p:nvSpPr>
        <p:spPr>
          <a:xfrm>
            <a:off x="2133600" y="5638800"/>
            <a:ext cx="4724400" cy="1073150"/>
          </a:xfrm>
          <a:prstGeom prst="rect">
            <a:avLst/>
          </a:prstGeom>
          <a:solidFill>
            <a:schemeClr val="hlink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" name="Shape 94"/>
          <p:cNvSpPr txBox="1"/>
          <p:nvPr/>
        </p:nvSpPr>
        <p:spPr>
          <a:xfrm>
            <a:off x="4849812" y="1828800"/>
            <a:ext cx="1892300" cy="1600199"/>
          </a:xfrm>
          <a:prstGeom prst="rect">
            <a:avLst/>
          </a:prstGeom>
          <a:solidFill>
            <a:schemeClr val="hlink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" name="Shape 95"/>
          <p:cNvSpPr txBox="1"/>
          <p:nvPr/>
        </p:nvSpPr>
        <p:spPr>
          <a:xfrm>
            <a:off x="1066800" y="3886200"/>
            <a:ext cx="1828800" cy="2286000"/>
          </a:xfrm>
          <a:prstGeom prst="rect">
            <a:avLst/>
          </a:prstGeom>
          <a:solidFill>
            <a:schemeClr val="hlink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" name="Shape 96"/>
          <p:cNvSpPr txBox="1"/>
          <p:nvPr/>
        </p:nvSpPr>
        <p:spPr>
          <a:xfrm>
            <a:off x="6629400" y="3276600"/>
            <a:ext cx="749299" cy="2514599"/>
          </a:xfrm>
          <a:prstGeom prst="rect">
            <a:avLst/>
          </a:prstGeom>
          <a:solidFill>
            <a:schemeClr val="hlink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44564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 txBox="1">
            <a:spLocks noGrp="1"/>
          </p:cNvSpPr>
          <p:nvPr>
            <p:ph type="title"/>
          </p:nvPr>
        </p:nvSpPr>
        <p:spPr>
          <a:xfrm>
            <a:off x="3032125" y="2824161"/>
            <a:ext cx="2528886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</a:pPr>
            <a:r>
              <a:rPr lang="en-US"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Mr. Terry</a:t>
            </a:r>
          </a:p>
        </p:txBody>
      </p:sp>
      <p:pic>
        <p:nvPicPr>
          <p:cNvPr id="102" name="Shape 10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04837" y="2446336"/>
            <a:ext cx="2144712" cy="1209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" name="Shape 10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98487" y="3998912"/>
            <a:ext cx="2079625" cy="15620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Shape 10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867400" y="4062412"/>
            <a:ext cx="2666999" cy="14985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Shape 105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224462" y="687387"/>
            <a:ext cx="2214561" cy="145573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6" name="Shape 106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2084386" y="611187"/>
            <a:ext cx="2271711" cy="1517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" name="Shape 107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5967412" y="2479675"/>
            <a:ext cx="3024187" cy="1025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" name="Shape 108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3221036" y="4962525"/>
            <a:ext cx="1981199" cy="162083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32650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Shape 113"/>
          <p:cNvSpPr txBox="1">
            <a:spLocks noGrp="1"/>
          </p:cNvSpPr>
          <p:nvPr>
            <p:ph type="title"/>
          </p:nvPr>
        </p:nvSpPr>
        <p:spPr>
          <a:xfrm>
            <a:off x="3306762" y="228600"/>
            <a:ext cx="2530475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</a:pPr>
            <a:r>
              <a:rPr lang="en-US"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Mr. Terry</a:t>
            </a:r>
          </a:p>
        </p:txBody>
      </p:sp>
      <p:pic>
        <p:nvPicPr>
          <p:cNvPr id="114" name="Shape 1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11162" y="1306512"/>
            <a:ext cx="2298699" cy="3078162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" name="Shape 11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434137" y="1371600"/>
            <a:ext cx="2414586" cy="323373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6" name="Shape 11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611562" y="4114800"/>
            <a:ext cx="1920875" cy="2571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" name="Shape 117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298825" y="1600200"/>
            <a:ext cx="2532061" cy="18907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069826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</a:pPr>
            <a:r>
              <a:rPr lang="en-US"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Classroom Expectations</a:t>
            </a:r>
          </a:p>
        </p:txBody>
      </p:sp>
      <p:sp>
        <p:nvSpPr>
          <p:cNvPr id="123" name="Shape 123"/>
          <p:cNvSpPr txBox="1">
            <a:spLocks noGrp="1"/>
          </p:cNvSpPr>
          <p:nvPr>
            <p:ph type="body" idx="1"/>
          </p:nvPr>
        </p:nvSpPr>
        <p:spPr>
          <a:xfrm>
            <a:off x="1981200" y="1600200"/>
            <a:ext cx="4572000" cy="452596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Show respect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endParaRPr sz="1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Be prepared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endParaRPr sz="1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Do quality work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endParaRPr sz="1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Raise Hand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endParaRPr sz="1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Use Agenda</a:t>
            </a:r>
          </a:p>
          <a:p>
            <a:pPr marL="342900" marR="0" lvl="0" indent="-3429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endParaRPr sz="3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939634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Shape 128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</a:pPr>
            <a:r>
              <a:rPr lang="en-US"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Respect</a:t>
            </a:r>
          </a:p>
        </p:txBody>
      </p:sp>
      <p:sp>
        <p:nvSpPr>
          <p:cNvPr id="129" name="Shape 129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endParaRPr sz="3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Classmates ?????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Staff ?????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Guests ?????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Self ?????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endParaRPr sz="3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endParaRPr sz="36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321268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endParaRPr sz="36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endParaRPr sz="36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endParaRPr sz="36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135" name="Shape 135"/>
          <p:cNvGraphicFramePr/>
          <p:nvPr/>
        </p:nvGraphicFramePr>
        <p:xfrm>
          <a:off x="685800" y="381000"/>
          <a:ext cx="7696200" cy="5913425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7696200"/>
              </a:tblGrid>
              <a:tr h="7620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24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Respect </a:t>
                      </a:r>
                    </a:p>
                  </a:txBody>
                  <a:tcPr marL="68575" marR="68575" marT="0" marB="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8C93"/>
                    </a:solidFill>
                  </a:tcPr>
                </a:tc>
              </a:tr>
              <a:tr h="51514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20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 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20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Self-respect: belief in own worth and dignity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100000"/>
                        <a:buFont typeface="Noto Sans Symbols"/>
                        <a:buChar char="▪"/>
                      </a:pPr>
                      <a:r>
                        <a:rPr lang="en-US" sz="20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grooming and dress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100000"/>
                        <a:buFont typeface="Noto Sans Symbols"/>
                        <a:buChar char="▪"/>
                      </a:pPr>
                      <a:r>
                        <a:rPr lang="en-US" sz="20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attitude/anger management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20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 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20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 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20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Respect for Others: treating others the way you would like to be treated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100000"/>
                        <a:buFont typeface="Noto Sans Symbols"/>
                        <a:buChar char="▪"/>
                      </a:pPr>
                      <a:r>
                        <a:rPr lang="en-US" sz="20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be courteous, display good manners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100000"/>
                        <a:buFont typeface="Noto Sans Symbols"/>
                        <a:buChar char="▪"/>
                      </a:pPr>
                      <a:r>
                        <a:rPr lang="en-US" sz="20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show tolerance and empathy for others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100000"/>
                        <a:buFont typeface="Noto Sans Symbols"/>
                        <a:buChar char="▪"/>
                      </a:pPr>
                      <a:r>
                        <a:rPr lang="en-US" sz="20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good sportsmanship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20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 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20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Respect for Property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100000"/>
                        <a:buFont typeface="Noto Sans Symbols"/>
                        <a:buChar char="▪"/>
                      </a:pPr>
                      <a:r>
                        <a:rPr lang="en-US" sz="20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personal property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100000"/>
                        <a:buFont typeface="Noto Sans Symbols"/>
                        <a:buChar char="▪"/>
                      </a:pPr>
                      <a:r>
                        <a:rPr lang="en-US" sz="20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property of others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100000"/>
                        <a:buFont typeface="Noto Sans Symbols"/>
                        <a:buChar char="▪"/>
                      </a:pPr>
                      <a:r>
                        <a:rPr lang="en-US" sz="20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school property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8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  </a:t>
                      </a:r>
                    </a:p>
                  </a:txBody>
                  <a:tcPr marL="68575" marR="68575" marT="0" marB="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8C93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210125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Shape 140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</a:pPr>
            <a:r>
              <a:rPr lang="en-US"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Quality Work</a:t>
            </a:r>
          </a:p>
        </p:txBody>
      </p:sp>
      <p:sp>
        <p:nvSpPr>
          <p:cNvPr id="141" name="Shape 14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32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Neat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endParaRPr sz="16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32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Complete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endParaRPr sz="16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32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Read and use numbers correctly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endParaRPr sz="16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32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Use conventions (spelling, punctuation, sentences, paragraphs)</a:t>
            </a:r>
          </a:p>
        </p:txBody>
      </p:sp>
    </p:spTree>
    <p:extLst>
      <p:ext uri="{BB962C8B-B14F-4D97-AF65-F5344CB8AC3E}">
        <p14:creationId xmlns:p14="http://schemas.microsoft.com/office/powerpoint/2010/main" val="9812119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hlink"/>
        </a:solidFill>
        <a:effectLst/>
      </p:bgPr>
    </p:bg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</a:pPr>
            <a:r>
              <a:rPr lang="en-US"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Notebook Guidelines</a:t>
            </a:r>
          </a:p>
        </p:txBody>
      </p:sp>
      <p:sp>
        <p:nvSpPr>
          <p:cNvPr id="34" name="Shape 34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Name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Date 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Page Number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Title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Neat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Spaced</a:t>
            </a:r>
          </a:p>
        </p:txBody>
      </p:sp>
      <p:pic>
        <p:nvPicPr>
          <p:cNvPr id="35" name="Shape 3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886200" y="990600"/>
            <a:ext cx="5105399" cy="48704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BBE0E3"/>
      </a:accent4>
      <a:accent5>
        <a:srgbClr val="333399"/>
      </a:accent5>
      <a:accent6>
        <a:srgbClr val="FFFFFF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119</Words>
  <Application>Microsoft Office PowerPoint</Application>
  <PresentationFormat>On-screen Show (4:3)</PresentationFormat>
  <Paragraphs>88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Arial</vt:lpstr>
      <vt:lpstr>Noto Sans Symbols</vt:lpstr>
      <vt:lpstr>Default Design</vt:lpstr>
      <vt:lpstr>Science 6</vt:lpstr>
      <vt:lpstr>Mr. Terry</vt:lpstr>
      <vt:lpstr>Mr. Terry</vt:lpstr>
      <vt:lpstr>Mr. Terry</vt:lpstr>
      <vt:lpstr>Classroom Expectations</vt:lpstr>
      <vt:lpstr>Respect</vt:lpstr>
      <vt:lpstr>PowerPoint Presentation</vt:lpstr>
      <vt:lpstr>Quality Work</vt:lpstr>
      <vt:lpstr>Notebook Guidelines</vt:lpstr>
      <vt:lpstr>Required Supplies</vt:lpstr>
      <vt:lpstr>Supplies</vt:lpstr>
      <vt:lpstr>Overview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Science 6</dc:title>
  <dc:creator>Terry, Sean J. (ASD-E)</dc:creator>
  <cp:lastModifiedBy>Terry, Sean J. (ASD-E)</cp:lastModifiedBy>
  <cp:revision>3</cp:revision>
  <dcterms:modified xsi:type="dcterms:W3CDTF">2017-01-29T22:41:25Z</dcterms:modified>
</cp:coreProperties>
</file>